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0287000" cy="12852400"/>
  <p:notesSz cx="6858000" cy="9144000"/>
  <p:embeddedFontLst>
    <p:embeddedFont>
      <p:font typeface="Cera Pro" panose="020B0604020202020204" charset="0"/>
      <p:regular r:id="rId9"/>
    </p:embeddedFont>
    <p:embeddedFont>
      <p:font typeface="Cera-Bold Bold" panose="020B0604020202020204" charset="0"/>
      <p:regular r:id="rId10"/>
    </p:embeddedFont>
    <p:embeddedFont>
      <p:font typeface="Cera-Regula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38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21141" y="3162603"/>
            <a:ext cx="7044717" cy="6851598"/>
          </a:xfrm>
          <a:custGeom>
            <a:avLst/>
            <a:gdLst/>
            <a:ahLst/>
            <a:cxnLst/>
            <a:rect l="l" t="t" r="r" b="b"/>
            <a:pathLst>
              <a:path w="7044717" h="6851598">
                <a:moveTo>
                  <a:pt x="0" y="0"/>
                </a:moveTo>
                <a:lnTo>
                  <a:pt x="7044718" y="0"/>
                </a:lnTo>
                <a:lnTo>
                  <a:pt x="7044718" y="6851598"/>
                </a:lnTo>
                <a:lnTo>
                  <a:pt x="0" y="6851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818"/>
            </a:stretch>
          </a:blipFill>
        </p:spPr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19454" y="289301"/>
            <a:ext cx="5848093" cy="2136990"/>
          </a:xfrm>
          <a:custGeom>
            <a:avLst/>
            <a:gdLst/>
            <a:ahLst/>
            <a:cxnLst/>
            <a:rect l="l" t="t" r="r" b="b"/>
            <a:pathLst>
              <a:path w="5848093" h="2136990">
                <a:moveTo>
                  <a:pt x="0" y="0"/>
                </a:moveTo>
                <a:lnTo>
                  <a:pt x="5848092" y="0"/>
                </a:lnTo>
                <a:lnTo>
                  <a:pt x="5848092" y="2136990"/>
                </a:lnTo>
                <a:lnTo>
                  <a:pt x="0" y="2136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7364" y="2176393"/>
            <a:ext cx="7632272" cy="98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fr-FR" sz="2799" b="1" dirty="0">
                <a:solidFill>
                  <a:srgbClr val="FFFFFF"/>
                </a:solidFill>
                <a:latin typeface="Cera-Bold Bold"/>
                <a:ea typeface="Cera-Bold Bold"/>
                <a:cs typeface="Cera-Bold Bold"/>
                <a:sym typeface="Cera-Bold Bold"/>
              </a:rPr>
              <a:t>PLONGÉE AU COEUR DE LA COP : ...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fr-FR" sz="2799" b="1" dirty="0">
                <a:solidFill>
                  <a:srgbClr val="FFFFFF"/>
                </a:solidFill>
                <a:latin typeface="Cera-Bold Bold"/>
                <a:ea typeface="Cera-Bold Bold"/>
                <a:cs typeface="Cera-Bold Bold"/>
                <a:sym typeface="Cera-Bold Bold"/>
              </a:rPr>
              <a:t>[TITRE LIBRE À PARTIR DU MOT “COP”]</a:t>
            </a:r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7364" y="9704824"/>
            <a:ext cx="7632272" cy="98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fr-FR" sz="2799" b="1" dirty="0">
                <a:solidFill>
                  <a:srgbClr val="FFFFFF"/>
                </a:solidFill>
                <a:latin typeface="Cera-Bold Bold"/>
                <a:ea typeface="Cera-Bold Bold"/>
                <a:cs typeface="Cera-Bold Bold"/>
                <a:sym typeface="Cera-Bold Bold"/>
              </a:rPr>
              <a:t>RÉALISÉ À... [LIEU]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fr-FR" sz="2799" b="1" dirty="0">
                <a:solidFill>
                  <a:srgbClr val="FFFFFF"/>
                </a:solidFill>
                <a:latin typeface="Cera-Bold Bold"/>
                <a:ea typeface="Cera-Bold Bold"/>
                <a:cs typeface="Cera-Bold Bold"/>
                <a:sym typeface="Cera-Bold Bold"/>
              </a:rPr>
              <a:t>LE... [DATE]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92F33A1-08DF-28E0-EF77-560FED8045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238" y="11197463"/>
            <a:ext cx="9800524" cy="944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fr-FR" sz="1800" dirty="0">
                <a:solidFill>
                  <a:srgbClr val="FFFFFF"/>
                </a:solidFill>
                <a:latin typeface="Cera-Regular"/>
                <a:ea typeface="Cera-Regular"/>
                <a:cs typeface="Cera-Regular"/>
                <a:sym typeface="Cera-Regular"/>
              </a:rPr>
              <a:t>Ceci est un reportage fictionnel réalisé dans le cadre </a:t>
            </a:r>
          </a:p>
          <a:p>
            <a:pPr algn="ctr">
              <a:lnSpc>
                <a:spcPts val="2520"/>
              </a:lnSpc>
            </a:pPr>
            <a:r>
              <a:rPr lang="fr-FR" sz="1800" dirty="0">
                <a:solidFill>
                  <a:srgbClr val="FFFFFF"/>
                </a:solidFill>
                <a:latin typeface="Cera-Regular"/>
                <a:ea typeface="Cera-Regular"/>
                <a:cs typeface="Cera-Regular"/>
                <a:sym typeface="Cera-Regular"/>
              </a:rPr>
              <a:t>d’une simulation de négociation internationale, à partir d’un kit pédagogique de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fr-FR" sz="1800" dirty="0">
                <a:solidFill>
                  <a:srgbClr val="FFFFFF"/>
                </a:solidFill>
                <a:latin typeface="Cera-Regular"/>
                <a:ea typeface="Cera-Regular"/>
                <a:cs typeface="Cera-Regular"/>
                <a:sym typeface="Cera-Regular"/>
              </a:rPr>
              <a:t>l’Agence française de développement (AFD), et présenté au concours « Simule ta COP 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5974" y="660034"/>
            <a:ext cx="7435052" cy="11030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[Pages à compléter par les élèves.</a:t>
            </a:r>
          </a:p>
          <a:p>
            <a:pPr algn="ctr">
              <a:lnSpc>
                <a:spcPts val="3639"/>
              </a:lnSpc>
            </a:pPr>
            <a:endParaRPr lang="fr-FR" sz="2599" dirty="0">
              <a:solidFill>
                <a:srgbClr val="FFFFFF"/>
              </a:solidFill>
              <a:latin typeface="Cera Pro"/>
              <a:ea typeface="Cera Pro"/>
              <a:cs typeface="Cera Pro"/>
              <a:sym typeface="Cera Pro"/>
            </a:endParaRPr>
          </a:p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Duplicable en </a:t>
            </a:r>
            <a:r>
              <a:rPr lang="fr-FR" sz="2599" u="sng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respectant le nombre maximum de slide indiqué dans le règlement du concours</a:t>
            </a: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.</a:t>
            </a:r>
          </a:p>
          <a:p>
            <a:pPr algn="ctr">
              <a:lnSpc>
                <a:spcPts val="3639"/>
              </a:lnSpc>
            </a:pPr>
            <a:endParaRPr lang="fr-FR" sz="2599" dirty="0">
              <a:solidFill>
                <a:srgbClr val="FFFFFF"/>
              </a:solidFill>
              <a:latin typeface="Cera Pro"/>
              <a:ea typeface="Cera Pro"/>
              <a:cs typeface="Cera Pro"/>
              <a:sym typeface="Cera Pro"/>
            </a:endParaRPr>
          </a:p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Vous pouvez modifier la couleur du fond de ces slides (ne pas modifier la 1ère et la dernière, hormis le texte indiqué, qui sont imposées par l’AFD).</a:t>
            </a:r>
          </a:p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Pensez à renuméroter correctement vos slides si vous en ajoutez.</a:t>
            </a:r>
          </a:p>
          <a:p>
            <a:pPr algn="ctr">
              <a:lnSpc>
                <a:spcPts val="3639"/>
              </a:lnSpc>
            </a:pPr>
            <a:endParaRPr lang="fr-FR" sz="2599" dirty="0">
              <a:solidFill>
                <a:srgbClr val="FFFFFF"/>
              </a:solidFill>
              <a:latin typeface="Cera Pro"/>
              <a:ea typeface="Cera Pro"/>
              <a:cs typeface="Cera Pro"/>
              <a:sym typeface="Cera Pro"/>
            </a:endParaRPr>
          </a:p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Si des personnes identifiables apparaissent sur les images, </a:t>
            </a:r>
            <a:r>
              <a:rPr lang="fr-FR" sz="2599" u="sng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veillez à fournir les autorisations de droit à l’image nécessaires</a:t>
            </a: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. Les formulaires correspondants sont téléchargeables en annexe du règlement du concours.</a:t>
            </a:r>
          </a:p>
          <a:p>
            <a:pPr algn="ctr">
              <a:lnSpc>
                <a:spcPts val="3639"/>
              </a:lnSpc>
            </a:pPr>
            <a:endParaRPr lang="fr-FR" sz="2599" dirty="0">
              <a:solidFill>
                <a:srgbClr val="FFFFFF"/>
              </a:solidFill>
              <a:latin typeface="Cera Pro"/>
              <a:ea typeface="Cera Pro"/>
              <a:cs typeface="Cera Pro"/>
              <a:sym typeface="Cera Pro"/>
            </a:endParaRPr>
          </a:p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Le règlement précise également les modalités de participation, les formats attendus et les critères d’évaluation. Nous vous invitons à en prendre connaissance pour préparer vos productions dans les meilleures conditions.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fr-FR" sz="2599" dirty="0">
              <a:solidFill>
                <a:srgbClr val="FFFFFF"/>
              </a:solidFill>
              <a:latin typeface="Cera Pro"/>
              <a:ea typeface="Cera Pro"/>
              <a:cs typeface="Cera Pro"/>
              <a:sym typeface="Cera Pro"/>
            </a:endParaRP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B576DA-E690-E28A-2821-9A49F27BE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909165" y="12186098"/>
            <a:ext cx="468669" cy="381619"/>
          </a:xfrm>
          <a:prstGeom prst="star24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B576DA-E690-E28A-2821-9A49F27BE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909165" y="12186098"/>
            <a:ext cx="468669" cy="381619"/>
          </a:xfrm>
          <a:prstGeom prst="star24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9177C-C91F-05B4-80F2-5BD626A18565}"/>
              </a:ext>
            </a:extLst>
          </p:cNvPr>
          <p:cNvSpPr txBox="1">
            <a:spLocks/>
          </p:cNvSpPr>
          <p:nvPr/>
        </p:nvSpPr>
        <p:spPr>
          <a:xfrm>
            <a:off x="1912450" y="3978766"/>
            <a:ext cx="6462100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[Idem que la slide précédente]</a:t>
            </a:r>
          </a:p>
        </p:txBody>
      </p:sp>
    </p:spTree>
    <p:extLst>
      <p:ext uri="{BB962C8B-B14F-4D97-AF65-F5344CB8AC3E}">
        <p14:creationId xmlns:p14="http://schemas.microsoft.com/office/powerpoint/2010/main" val="23794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B576DA-E690-E28A-2821-9A49F27BE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909165" y="12186098"/>
            <a:ext cx="468669" cy="381619"/>
          </a:xfrm>
          <a:prstGeom prst="star24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FC9C2-DB5D-3405-F9E3-0D5B30C9A22B}"/>
              </a:ext>
            </a:extLst>
          </p:cNvPr>
          <p:cNvSpPr txBox="1">
            <a:spLocks/>
          </p:cNvSpPr>
          <p:nvPr/>
        </p:nvSpPr>
        <p:spPr>
          <a:xfrm>
            <a:off x="1912450" y="3978766"/>
            <a:ext cx="6462100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[Idem que la slide précédente]</a:t>
            </a:r>
          </a:p>
        </p:txBody>
      </p:sp>
    </p:spTree>
    <p:extLst>
      <p:ext uri="{BB962C8B-B14F-4D97-AF65-F5344CB8AC3E}">
        <p14:creationId xmlns:p14="http://schemas.microsoft.com/office/powerpoint/2010/main" val="209021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B576DA-E690-E28A-2821-9A49F27BE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909165" y="12186098"/>
            <a:ext cx="468669" cy="381619"/>
          </a:xfrm>
          <a:prstGeom prst="star24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5E4A07-CAD3-FA95-1BD4-50B6931530A4}"/>
              </a:ext>
            </a:extLst>
          </p:cNvPr>
          <p:cNvSpPr txBox="1"/>
          <p:nvPr/>
        </p:nvSpPr>
        <p:spPr>
          <a:xfrm>
            <a:off x="1912450" y="3978766"/>
            <a:ext cx="6462100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[Idem que la slide précédente]</a:t>
            </a:r>
          </a:p>
        </p:txBody>
      </p:sp>
    </p:spTree>
    <p:extLst>
      <p:ext uri="{BB962C8B-B14F-4D97-AF65-F5344CB8AC3E}">
        <p14:creationId xmlns:p14="http://schemas.microsoft.com/office/powerpoint/2010/main" val="278664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2B576DA-E690-E28A-2821-9A49F27BE6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4909165" y="12186098"/>
            <a:ext cx="468669" cy="381619"/>
          </a:xfrm>
          <a:prstGeom prst="star24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C15B0-4E05-98ED-41DB-07A94980ADFF}"/>
              </a:ext>
            </a:extLst>
          </p:cNvPr>
          <p:cNvSpPr txBox="1"/>
          <p:nvPr/>
        </p:nvSpPr>
        <p:spPr>
          <a:xfrm>
            <a:off x="1912450" y="3978766"/>
            <a:ext cx="6462100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[Idem que la slide précédente]</a:t>
            </a:r>
          </a:p>
        </p:txBody>
      </p:sp>
    </p:spTree>
    <p:extLst>
      <p:ext uri="{BB962C8B-B14F-4D97-AF65-F5344CB8AC3E}">
        <p14:creationId xmlns:p14="http://schemas.microsoft.com/office/powerpoint/2010/main" val="42692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5057"/>
            <a:ext cx="10287000" cy="3086100"/>
            <a:chOff x="0" y="0"/>
            <a:chExt cx="2709333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812800"/>
            </a:xfrm>
            <a:custGeom>
              <a:avLst/>
              <a:gdLst/>
              <a:ahLst/>
              <a:cxnLst/>
              <a:rect l="l" t="t" r="r" b="b"/>
              <a:pathLst>
                <a:path w="2709333" h="812800">
                  <a:moveTo>
                    <a:pt x="0" y="0"/>
                  </a:moveTo>
                  <a:lnTo>
                    <a:pt x="2709333" y="0"/>
                  </a:lnTo>
                  <a:lnTo>
                    <a:pt x="27093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0933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4914" y="9722298"/>
            <a:ext cx="8617172" cy="3148858"/>
          </a:xfrm>
          <a:custGeom>
            <a:avLst/>
            <a:gdLst/>
            <a:ahLst/>
            <a:cxnLst/>
            <a:rect l="l" t="t" r="r" b="b"/>
            <a:pathLst>
              <a:path w="8617172" h="3148858">
                <a:moveTo>
                  <a:pt x="0" y="0"/>
                </a:moveTo>
                <a:lnTo>
                  <a:pt x="8617172" y="0"/>
                </a:lnTo>
                <a:lnTo>
                  <a:pt x="8617172" y="3148859"/>
                </a:lnTo>
                <a:lnTo>
                  <a:pt x="0" y="31488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12450" y="4289449"/>
            <a:ext cx="6462100" cy="2343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fr-FR" sz="2599" dirty="0">
                <a:solidFill>
                  <a:srgbClr val="FFFFFF"/>
                </a:solidFill>
                <a:latin typeface="Cera Pro"/>
                <a:ea typeface="Cera Pro"/>
                <a:cs typeface="Cera Pro"/>
                <a:sym typeface="Cera Pro"/>
              </a:rPr>
              <a:t>Ce reportage a été réalisé par les élèves de... [ajouter a minima le nom de l’établissement, la ville et le pays sous le format suivant : « la classe de 2nd B du lycée Jean Jaurès, Nîmes, France »]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273</Words>
  <Application>Microsoft Office PowerPoint</Application>
  <PresentationFormat>Personnalisé</PresentationFormat>
  <Paragraphs>27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Cera-Regular</vt:lpstr>
      <vt:lpstr>Calibri</vt:lpstr>
      <vt:lpstr>Cera-Bold Bold</vt:lpstr>
      <vt:lpstr>Cera Pro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STC_Modele_Reportage-photo</dc:title>
  <cp:lastModifiedBy>MESLOUB Sid-Ahmed</cp:lastModifiedBy>
  <cp:revision>4</cp:revision>
  <dcterms:created xsi:type="dcterms:W3CDTF">2006-08-16T00:00:00Z</dcterms:created>
  <dcterms:modified xsi:type="dcterms:W3CDTF">2026-03-30T15:56:44Z</dcterms:modified>
  <dc:identifier>DAGxKNz2EuI</dc:identifier>
</cp:coreProperties>
</file>